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10A5B-8460-7638-8A50-5A128516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F9730D-FB9C-0BCB-45E1-2D6A42E7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FFF9-9132-48D3-B2F6-C99BD9BE11D2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4981ED-DE48-5240-DEDD-13E3D2DB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6A529C-7912-F6B6-2E9B-E50B3218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2E7-0DE4-47CA-8F56-43AADEE18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9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58D810-58A1-873E-F63A-105F0F07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3AF642-56FE-627E-2A82-C80EEC87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7640E-CD86-6C54-C4BB-0109BF9E8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FFF9-9132-48D3-B2F6-C99BD9BE11D2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A2D1F-5FCA-FDCB-F194-45D8DA24B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BE006B-67A0-5F00-6D24-272BB700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42E7-0DE4-47CA-8F56-43AADEE18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14C919-79A4-123D-784D-7B8D08F7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B209A6-8404-EB23-5F22-3357EDBA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6ADF2F-67DC-CB8B-624D-60DD8811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6E898D-528B-8DB6-A299-BB7E32B77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6236ED-B051-9136-00C4-42C1902F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9125A9-D7CF-9954-A8F6-3DEE3DE52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E49848-5310-AF70-A8A2-07BEC045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F5B574-A783-176C-75E1-80C1D3B7C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3AB423-8C31-3B4D-F51A-7A57FDAD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01DE06-4EAD-690E-CB5C-599494AA5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21C0FE-9F14-86AC-5475-BCD2D94C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D9F5F1-59A4-369F-0697-87B40BB12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D62540-CD20-ADEE-7530-85C12224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EE9CDB-A772-4BA2-BCE4-02F56C151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7D309D-1544-087F-01C9-99B7BEBD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FFCD95-8EE5-BD72-0D0C-0A8083D710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0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0B3B9E-9DE9-FA3F-4A94-42822C33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40D402-8689-B41A-119B-94C037D5B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84CD2C-677F-0DFE-C783-0256A9BA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C122C2-9B22-FCFF-5778-C244B2F12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4A6C79-6B12-C30F-6C36-8EF9D8DE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054729-922D-5C9D-6AD8-829B465BA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7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8FDC04-2712-25CE-0607-F5499A81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9D4B33-D21B-652B-8226-EB29F6DC9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7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0D76DF-B609-76C2-75AE-E311CAAC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B14617-F0DD-62FC-8135-0ABD03425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35B87A-6970-D79D-86FA-ADB7CE9A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2380D1-DB43-5C9E-893E-F9F27D4EB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072325-E182-59C7-99B3-F742F59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47D5ED-6E8D-C0D1-5314-354D819DD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A82931-E1EF-E490-74A6-5573DDDB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6C2D95-9C11-ADED-7961-71D94883D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0FC31E-5EA2-5AB2-72DE-D9EBB81A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F0B92E-F496-7AA0-C209-557BA37D8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F05358-019F-F8A9-F349-EE05633A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37F80B-3316-2558-6BE8-F467CC581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AEBE09-29E6-353A-2350-F928B7A4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0BB4B4-DBD2-661E-1D4A-24B71FFFA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24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2025-08-20T14:06:57Z</dcterms:created>
  <dcterms:modified xsi:type="dcterms:W3CDTF">2025-08-20T14:06:57Z</dcterms:modified>
</cp:coreProperties>
</file>